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72caa313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72caa313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2caa313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2caa313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2caa313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2caa313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72caa313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72caa313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2caa313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72caa313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72caa31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72caa31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2caa313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2caa313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2caa31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72caa31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2caa313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2caa313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72caa313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72caa313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72caa313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72caa313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2caa313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2caa313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72caa313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72caa313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healthvermont.gov/sites/default/files/documents/pdf/COVID-19-VDH-mask-guidance.pdf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dc.gov/healthywater/hygiene/hand/handwashing.html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s://www.cdc.gov/coronavirus/2019-ncov/community/organizations/rideshare-drivers-for-hire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overnor.vermont.gov/press-release/governor-phil-scott-issues-%E2%80%9Cstay-home-stay-safe%E2%80%9D-order-directs-additional-closures" TargetMode="External"/><Relationship Id="rId4" Type="http://schemas.openxmlformats.org/officeDocument/2006/relationships/hyperlink" Target="https://www.healthvermont.gov/response/coronavirus-covid-19" TargetMode="External"/><Relationship Id="rId11" Type="http://schemas.openxmlformats.org/officeDocument/2006/relationships/hyperlink" Target="https://www.facebook.com/IgnitePotentialVT/" TargetMode="External"/><Relationship Id="rId10" Type="http://schemas.openxmlformats.org/officeDocument/2006/relationships/hyperlink" Target="http://www.bbbsvt.org" TargetMode="External"/><Relationship Id="rId9" Type="http://schemas.openxmlformats.org/officeDocument/2006/relationships/hyperlink" Target="mailto:info@bbbsvt.org" TargetMode="External"/><Relationship Id="rId5" Type="http://schemas.openxmlformats.org/officeDocument/2006/relationships/hyperlink" Target="https://www.cdc.gov/coronavirus/2019-ncov/index.html" TargetMode="External"/><Relationship Id="rId6" Type="http://schemas.openxmlformats.org/officeDocument/2006/relationships/hyperlink" Target="https://mentalhealth.vermont.gov/sites/mhnew/files/documents/News/DMH_Corona_Virus_Overview.pdf" TargetMode="External"/><Relationship Id="rId7" Type="http://schemas.openxmlformats.org/officeDocument/2006/relationships/hyperlink" Target="https://labor.vermont.gov/vermont-occupational-safety-and-health-administration-vosha" TargetMode="External"/><Relationship Id="rId8" Type="http://schemas.openxmlformats.org/officeDocument/2006/relationships/hyperlink" Target="https://labor.vermont.gov/vermont-occupational-safety-and-health-administration-vosh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dc.gov/coronavirus/2019-ncov/index.html" TargetMode="External"/><Relationship Id="rId4" Type="http://schemas.openxmlformats.org/officeDocument/2006/relationships/hyperlink" Target="https://www.healthvermont.gov/response/coronavirus-covid-19" TargetMode="External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r20.rs6.net/tn.jsp?f=00166UOhxRHMoSDUdrpGGfSewCDR-Ch199C6NOKWuB93rENb5ojkYNcw_aRXEQA7CXUdIiItLHymGjezADfs8CiRG3mgVWgpx7I0xRGSxwRrxF_KmbeKx5y_9g-DvE0IogjsOmFf3AA1IoV8Zt2XBvDSStiR9jbt1Va2cLk0LRSkAFi6QQnYqIPoWmi8CpMpEDo&amp;c=&amp;ch=" TargetMode="External"/><Relationship Id="rId4" Type="http://schemas.openxmlformats.org/officeDocument/2006/relationships/hyperlink" Target="http://r20.rs6.net/tn.jsp?f=00166UOhxRHMoSDUdrpGGfSewCDR-Ch199C6NOKWuB93rENb5ojkYNcw_aRXEQA7CXUAd28h6OVmtrzK9kEUXL_Xf4kOav5nhWVFxIAmHyJO9drHnO_WX3TaREUWkrg_ePP-vRNVcM9V826WMIm0jp5v-2-d8zI1jOr6vZ3lsnmEHZ5qSTnIQ6vtedUQh5uYST8vUZAViF4-6fpezvFl0ii2KAN8QRda5XI&amp;c=&amp;ch=" TargetMode="External"/><Relationship Id="rId10" Type="http://schemas.openxmlformats.org/officeDocument/2006/relationships/image" Target="../media/image11.png"/><Relationship Id="rId9" Type="http://schemas.openxmlformats.org/officeDocument/2006/relationships/hyperlink" Target="http://r20.rs6.net/tn.jsp?f=00166UOhxRHMoSDUdrpGGfSewCDR-Ch199C6NOKWuB93rENb5ojkYNcw_aRXEQA7CXUlDsxo3XHyTZde1PMB-C_JKJ03veUt1pZgEkAo-4bg3aU2bPdi2sFA3AvpUDwRiIFwDzAoPe-O7QiCa9TG4qU_0VfSeIYLkiYy4opca6ndpA=&amp;c=&amp;ch=" TargetMode="External"/><Relationship Id="rId5" Type="http://schemas.openxmlformats.org/officeDocument/2006/relationships/hyperlink" Target="http://r20.rs6.net/tn.jsp?f=00166UOhxRHMoSDUdrpGGfSewCDR-Ch199C6NOKWuB93rENb5ojkYNcw_aRXEQA7CXUzz5Lp6k10aV1YtpnoZZ-YpobQz5AlsdWn4lw8iherSVtMf9y92HUpEyqriF2YAv7mFJmmOdKjdVxoKl5Cu3hcLzHlLdMh3h00I-izaoqSpSd789kZmu78c9hWCE3JEBv&amp;c=&amp;ch=" TargetMode="External"/><Relationship Id="rId6" Type="http://schemas.openxmlformats.org/officeDocument/2006/relationships/hyperlink" Target="http://r20.rs6.net/tn.jsp?f=00166UOhxRHMoSDUdrpGGfSewCDR-Ch199C6NOKWuB93rENb5ojkYNcw_aRXEQA7CXUVcfQVajPvm4aPSSu-i2TYcYOVz2MyIhN51TlXFw-2Y5XdUtnu_ZCLO0XDkOpltlY4M1MV1g9Iia0AeAuP8kKs24ONEjMdtDQN1MOA16pufIW2RN8TET_ss97pfhq05XpM1zpxsfGHh5OwqhnPqD9DV34cmSCEmV-ef1OCYMhagXK4S9MFsO0Cw==&amp;c=&amp;ch=" TargetMode="External"/><Relationship Id="rId7" Type="http://schemas.openxmlformats.org/officeDocument/2006/relationships/hyperlink" Target="http://r20.rs6.net/tn.jsp?f=00166UOhxRHMoSDUdrpGGfSewCDR-Ch199C6NOKWuB93rENb5ojkYNcw_aRXEQA7CXU1fLqjscDy4hLJCtnUwCH6aDJY7mBUHcXvTGye7lgssldTHmRACLZvBNj2X3R0cdfZkowsTJ3Kqs3jyE0qOE1DylWWEs7ivMND7gnfEhqU5-DrJ_wu0zhF75ZLtEnsJgLm06t5frakWhVrAticnyejbBAHtQ7dJwH_-_xXeDw7VnAuexMHDlEag==&amp;c=&amp;ch=" TargetMode="External"/><Relationship Id="rId8" Type="http://schemas.openxmlformats.org/officeDocument/2006/relationships/hyperlink" Target="http://r20.rs6.net/tn.jsp?f=00166UOhxRHMoSDUdrpGGfSewCDR-Ch199C6NOKWuB93rENb5ojkYNcw_aRXEQA7CXUkUh79O1dNCtzpM20AmEdmVkqFjWZ3qNgtHVFuT8z9BYOySD_rUtA5add0Q0Ixqjq7GRWItxeaGSmF3KanURDCsPrH8_YeR-2OXeNm3iIi9sI_eKcfdal-IGR3HYeByW0xEBwf_Upb71aZgXW6x3pYWPhjXnspLb2fd3YYaRQVal4X2r7Y4nt14xyI80iKctb&amp;c=&amp;ch=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dc.gov/coronavirus/2019-ncov/index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dc.gov/coronavirus/2019-ncov/downloads/stop-the-spread-of-germs.pdf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ealthvermont.gov/sites/default/files/documents/pdf/SM-COVID%20I%20ll%20protect%20you-English.pdf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Mentoring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During a Pandemic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 response to COVID-19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331" y="655977"/>
            <a:ext cx="3775344" cy="7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63600"/>
            <a:ext cx="85206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to wear a cloth face covering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840200"/>
            <a:ext cx="8520600" cy="39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Cloth face coverings should: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Fit snugly but comfortably against the side of the  face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 secured with ties or ear loops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Include multiple layers of fabric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 for breathing without restriction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 able to be laundered and machine dried without damage or change to shape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When removing your mask: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 not touch your eyes , nose and mouth when removing it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Immediately wash your hands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Don’t put it where others can touch it or on counter tops or tables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Source: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https://www.healthvermont.gov/sites/default/files/documents/pdf/COVID-19-VDH-mask-guidance.pdf</a:t>
            </a:r>
            <a:endParaRPr sz="12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4425" y="542825"/>
            <a:ext cx="1785225" cy="17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223025"/>
            <a:ext cx="8520600" cy="6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to properly wash your hands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017725"/>
            <a:ext cx="85206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warm water                                                    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Moisten hands and apply soap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 hands together for 20 seconds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Rinse thoroughly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Dry hands thoroughly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soap and water are not available: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use an alcohol-based hand sanitizer that contains at least 60% alcohol if soap and water are not available.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Apply the gel product to the palm of one hand Rub your hands together.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Rub the gel over all the surfaces of your hands and fingers until your hands are dry. This should take around 20 seconds.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https://www.cdc.gov/healthywater/hygiene/hand/handwashing.html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275" y="825125"/>
            <a:ext cx="3019450" cy="20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289925"/>
            <a:ext cx="85206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Transporting Littles to and from outings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847625"/>
            <a:ext cx="4527900" cy="18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BBBSVT </a:t>
            </a:r>
            <a:r>
              <a:rPr b="1"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recommend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Bigs transport Littles at this time and </a:t>
            </a:r>
            <a:r>
              <a:rPr b="1"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encourage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Parent/Guardians provide child transportation to and from outings while social distancing measures are in place.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650" y="1048350"/>
            <a:ext cx="373380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311650" y="2761375"/>
            <a:ext cx="85206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does transport their Little, they </a:t>
            </a:r>
            <a:r>
              <a:rPr b="1"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reasonable steps to disinfect surfaces before and after transporting (wiping/spraying handles, dashboards, seatbelts, etc.);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Bigs should limit transport to short distances only and not travel across state lines;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Littles must sit in the back seat of the car; and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Masks must be worn by all parties during the entire transport period.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https://www.cdc.gov/coronavirus/2019-ncov/community/organizations/rideshare-drivers-for-hire.html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16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Working together during this time is especially important and we thank all of you for remaining flexible as we all navigate through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unprecedented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times.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As always we are #BiggerTogether!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611800"/>
            <a:ext cx="85206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225" y="2225719"/>
            <a:ext cx="4544775" cy="21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237025"/>
            <a:ext cx="8520600" cy="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Additional Resources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817750"/>
            <a:ext cx="8520600" cy="4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Vermont’s Stay Home Stay Safe Order: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https://governor.vermont.gov/press-release/governor-phil-scott-issues-%E2%80%9Cstay-home-stay-safe%E2%80%9D-order-directs-additional-closures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Vermont Department of Health: </a:t>
            </a:r>
            <a:r>
              <a:rPr lang="en" sz="11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https://www.healthvermont.gov/response/coronavirus-covid-19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Center for Disease Control and Prevention (CDC:) </a:t>
            </a:r>
            <a:r>
              <a:rPr lang="en" sz="11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https://www.cdc.gov/coronavirus/2019-ncov/index.html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Mental Health Resources: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https://mentalhealth.vermont.gov/sites/mhnew/files/documents/News/DMH_Corona_Virus_Overview.pdf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VOSHA PLAN for employers/employees: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https://labor.vermont.gov/vermont-occupational-safety-and-health-administration-vosh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8"/>
              </a:rPr>
              <a:t>a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BBBS of Vermont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Box 1729, Brattleboro, VT 05302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Phone: 802-689-0092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info@bbbsvt.org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www.bbbsvt.org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https://www.facebook.com/IgnitePotentialVT/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Offices locations in Brattleboro, Burlington and Newport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Our Commitment to YOU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Brothers Big Sisters of Vermont takes the health and safety of its Bigs and Littles very seriously.  During a pandemic, and while social distancing measures are in place, BBBSVT reserves the right to modify its program scope, policies, and procedures to adapt to ever changing health and safety needs.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BBBSVT will adhere to federal, state, and local guidelines set in place to help ensure the health and safety of all participants and staff during times of pandemic.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CDC Guidelines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Vermont Department of Health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525" y="3406681"/>
            <a:ext cx="2057200" cy="107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60725"/>
            <a:ext cx="8520600" cy="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 “Stay at Home” Orders are in Place: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48100"/>
            <a:ext cx="8520600" cy="39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Bigs/Littles are not permitted to meet in person 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BBBSVT physical offices will be closed and staff will work remotely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will receive regular updates and instructions based on CDC guidelines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 will continue to communicate with all program participants via phone, email, text and through online meeting venues.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Bigs and Littles are expected to make every effort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remain in touch while they are not able to meet in person.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BBBSVT staff are available to help facilitate Big/Little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 if challenges arise.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BBBSVT will remain flexible and modify program rules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and guidelines as needed to remain in line with federal,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state, and local protocol.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349" y="2417701"/>
            <a:ext cx="2376648" cy="220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13325"/>
            <a:ext cx="8520600" cy="6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to Stay Connected while Social Distancing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817825"/>
            <a:ext cx="8520600" cy="3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Maintaining connection is critical to our health and well being, especially during challenging times.  There are a number of ways to keep connected while “stay at home” orders are in place</a:t>
            </a: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Zoom or Facetime to “meet” (with parent/guardian approval)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Call, text or send an email (with parent/guardian approval)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Care Package</a:t>
            </a:r>
            <a:endParaRPr u="sng">
              <a:solidFill>
                <a:srgbClr val="000F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Virtual Tour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together                                        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a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Book Club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Online Board Games</a:t>
            </a:r>
            <a:endParaRPr u="sng">
              <a:solidFill>
                <a:srgbClr val="000F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Letters or Postcards</a:t>
            </a:r>
            <a:endParaRPr u="sng">
              <a:solidFill>
                <a:srgbClr val="000F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Host a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Netflix Movie Party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rgbClr val="000F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 a new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000FC8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Craft or Skill</a:t>
            </a:r>
            <a:r>
              <a:rPr lang="en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together (remotely!)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76825" y="2631000"/>
            <a:ext cx="2974676" cy="17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65925"/>
            <a:ext cx="8520600" cy="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 Stay at Home Orders are officially modified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711075"/>
            <a:ext cx="8520600" cy="4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Stay at Home orders are modified by federal/state/local health officials to include minimal in person contact, match outings may resume </a:t>
            </a:r>
            <a:r>
              <a:rPr b="1"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 the following conditions: 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(matches may also opt to continue meeting virtually instead of in person)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All parties (Bigs/Littles/Parent/Guardians) must agree to resume in person meetings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All parties must complete the “Mentoring During a Pandemic” training prior to meeting in person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Matches may only participate in </a:t>
            </a:r>
            <a:r>
              <a:rPr b="1" i="1" lang="en" sz="1400">
                <a:latin typeface="Calibri"/>
                <a:ea typeface="Calibri"/>
                <a:cs typeface="Calibri"/>
                <a:sym typeface="Calibri"/>
              </a:rPr>
              <a:t>no contact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activities that take place outdoors such as: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Walking, hiking, biking, fishing, sitting and chatting (6 feet apart)       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Matches must adhere to social distancing measures </a:t>
            </a:r>
            <a:r>
              <a:rPr b="1" i="1" lang="en" sz="1400">
                <a:latin typeface="Calibri"/>
                <a:ea typeface="Calibri"/>
                <a:cs typeface="Calibri"/>
                <a:sym typeface="Calibri"/>
              </a:rPr>
              <a:t>at all times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including: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Wearing CDC recommended cloth masks during all outings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Maintaining at least a 6 foot distance between Big, Little, and all others.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Hand washing before and after outings for at least 20 seconds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*timeframes and conditions are subject to change based on current federal, state, and local government recommendations*</a:t>
            </a:r>
            <a:endParaRPr b="1" i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848" y="2802800"/>
            <a:ext cx="1803725" cy="17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165925"/>
            <a:ext cx="8520600" cy="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 Stay at Home Orders are officially modified, cont.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722925"/>
            <a:ext cx="8520600" cy="4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In person meetings are strictly prohibited when a Big/Little or a member of a Big or Little’s household have been diagnosed with or show signs of COVID-19. 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BBBSVT </a:t>
            </a:r>
            <a:r>
              <a:rPr b="1" i="1" lang="en" sz="1600">
                <a:latin typeface="Calibri"/>
                <a:ea typeface="Calibri"/>
                <a:cs typeface="Calibri"/>
                <a:sym typeface="Calibri"/>
              </a:rPr>
              <a:t>does not recommend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resuming in person meetings with a participant who is considered to be part of a “vulnerable population” while social distancing measures are in place.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In person meetings shall not take place if a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Big/Little has COVID-19,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has been exposed to COVID-19, or has any of the following symptoms: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fever, cough, shortness of breath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chills, muscle pain, headache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sore throat, loss of taste or smell, or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other signs of respiratory illness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    </a:t>
            </a:r>
            <a:endParaRPr b="1" i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*timeframes and conditions are subject to change based on current federal, state, and local government recommendations*</a:t>
            </a:r>
            <a:endParaRPr b="1" i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623" y="2734100"/>
            <a:ext cx="1715625" cy="1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If you or a family member are diagnosed with COVID-19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Bigs and Parent/Guardians must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notify BBBSVT if they or members of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household have been diagnosed with COVID-19.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Bigs and Parent/Guardians must also notify BBBSVT if they have had any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to someone (family member, friend, coworker, etc.) diagnosed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COVID-19.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Matches must wait 14 days after an exposure to COVID-19 to resume in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meetings and continue to follow all social distancing guidelines.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the CDC website at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https://www.cdc.gov/coronavirus/2019-ncov/index.html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guidance on what to do if you are sick, or have been exposed or think you may have been exposed to COVID-19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875" y="1152470"/>
            <a:ext cx="1595850" cy="15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23025"/>
            <a:ext cx="8520600" cy="6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to Stop the Spread of Germs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936700"/>
            <a:ext cx="6602100" cy="40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Stay at least 6 feet apart (about 2 arm’s length) from other people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Cover your cough or sneeze with a tissue, then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throw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the tissue in the trash and wash your hands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 in public, wear a cloth face covering over your nose and mouth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 not touch your eyes, nose, and mouth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Clean and disinfect frequently touched objects and surfaces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Stay home when you are sick, except to get medical care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Wash your hands often with soap and water for at least 20 seconds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Source: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https://www.cdc.gov/coronavirus/2019-ncov/downloads/stop-the-spread-of-germs.pdf</a:t>
            </a:r>
            <a:endParaRPr sz="12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9163" y="10261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2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Social distancing means: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3300"/>
            <a:ext cx="8520600" cy="3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Wear a face covering when you go out around others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Keep six feet away from others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TIP: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Keep a tape measure or 6 ft of yarn, twine, or string in your car to map out what 6 ft apart looks like (it’s about two arm’s length apart)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Source;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https://www.healthvermont.gov/sites/default/files/documents/pdf/SM-COVID%20I%20ll%20protect%20you-English.pdf</a:t>
            </a:r>
            <a:endParaRPr sz="11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910" y="1824300"/>
            <a:ext cx="6808174" cy="22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